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63" r:id="rId4"/>
    <p:sldId id="262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EA535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7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9E06DF9-4CA0-4F70-8E59-4DEDB2DE43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D73076-9B62-4E53-BA48-38ECF2F747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E0F1-8AC0-4FC5-AFC9-2D127C0C957D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886F0A-261C-46DF-BF23-6784383A2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B6B19A-54BB-42F5-8E0C-B2713520A2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982E-DC32-4ECF-B027-0153D981ED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735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82E9-C401-4ECF-A252-62350429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DF2E2B-4FE9-4696-8894-4D8C4001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DAD62-C246-4E6B-8B20-CCEDB761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47989-9458-40D1-981F-459BC4A7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4252ED-1981-430B-B05B-DEAEF8CA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53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ED59D-CCDF-4853-90CF-B7C9F4F8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B51ADF-0F82-4308-B804-3BCA65958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2060D-C7CA-48EB-8525-2176C5C7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87EB71-DBE0-4968-BFBD-09F6650D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6117E2-378B-4040-AD8B-9A3ADA92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7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05FF69A-C633-4F94-A649-641419668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C79EF0-F49C-49C3-989F-2A8D84B9D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0AFD0-D12C-4672-88C2-F7860755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1AED47-BFB5-4CE0-A724-EBDAA6FA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7692A-497A-4799-90EA-07AA69C4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120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B0193-0258-40E3-8ADC-D6558802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5A5D71-9311-4B5C-A234-A447DDD75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C2952-46CC-4A96-B9A5-8EF670A6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54FA56-C2C4-4B61-B736-61B63FCC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20F011-EC84-4988-8F88-869F858F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78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D8E68-236E-48C3-8F6D-09503AE2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330DD5-3E52-414A-9309-D2161F66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92F5A0-7357-4ECC-BCA9-725FF686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82FF57-66A5-417F-BAB1-5198CC84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3ACE22-A588-403F-8BFE-C6785944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68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BA2EC-1272-4049-84BF-B96F9236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476FEB-F5D8-45E3-9079-7AAB8C7AB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1123DC-D843-400C-A75F-B67EBE1EE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086C9-7245-478B-A510-D77DC02B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8589D9-527A-4665-BF16-258E689F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56492A-68AC-44BA-ABB4-CEDFABE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07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31D30-80F1-4F0E-90C6-678AB837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8FA91E-6FAE-448D-9B8D-DE7CF07FC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083853-F6E0-42DE-9596-06AFE8CF4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61990E-015B-4712-8ACC-49CE76058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B7713A-1420-4CBE-A852-AAF645476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F7E735-A167-4F53-B281-C061A175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725E56-2E49-4653-940A-0530FAB8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F45AF42-264B-49AC-BC12-332542E3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10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DE237-1B3A-491D-90F0-84F7AA86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D47348-B008-43A8-B5C8-DCC80991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8EBF71-ABD0-4398-B62D-71D7D2D9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8EDE3C-D15A-4960-B03A-299CD6B5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64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989E7A-D5D7-42DA-9C7C-B86B882B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0D6EFC-576D-419C-A53D-B0AD48D7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0D48F7-AF89-4BA2-A184-8C2329A2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447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7EC46-CE66-4D2D-A743-D3C31B7B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A44F5-739D-4134-BCAE-E653494D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8D2972-8F2B-4629-A23B-06EFC0ACF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48D9E0-1996-40E0-9693-B3D4CF3D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6AC734-0AD9-43B1-AC65-EA0419B4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B03B3F-C387-41C4-B098-B068330B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983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179A2-81AB-4394-B8AC-675D09F0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991940-E4F7-4180-8950-D711488E4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0F9E63-763C-4CC2-BB88-1EC74861C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B2FB64-361B-45BF-B438-A4BF46E9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B0785F-F1DA-4F00-B3FB-8197C9AB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2FB833-6F2C-4B3F-8023-2C205FEF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608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58CFD73-0A64-49E1-8045-130082A6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BB47C8-786B-4478-92A9-1513ACE0A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849CA1-6127-4AD9-926D-08356FCC6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E69370-C47D-48CA-BB0D-0A66B115D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5561D7-7D61-46D3-B7ED-3442316FD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6CE63C-F345-41F2-B63B-16D8687D67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1354D58-3B23-499C-8C24-213F78346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FBC343-2EC4-474D-8238-99D847BBB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44" y="1260657"/>
            <a:ext cx="4085911" cy="25017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D60ED4EA-FEC3-4541-9B3E-5F5B430BB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3044" y="1600248"/>
            <a:ext cx="4085911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4400" spc="600" dirty="0">
                <a:solidFill>
                  <a:srgbClr val="EA5358"/>
                </a:solidFill>
                <a:latin typeface="IM FELL DW Pica" panose="02000000000000000000" pitchFamily="2" charset="0"/>
              </a:rPr>
              <a:t>HOFFNIG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000" dirty="0">
                <a:solidFill>
                  <a:srgbClr val="EA5358"/>
                </a:solidFill>
                <a:latin typeface="IM FELL DW Pica" panose="02000000000000000000" pitchFamily="2" charset="0"/>
              </a:rPr>
              <a:t>FÜR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4000" spc="600" dirty="0">
                <a:solidFill>
                  <a:srgbClr val="EA5358"/>
                </a:solidFill>
                <a:latin typeface="IM FELL DW Pica" panose="02000000000000000000" pitchFamily="2" charset="0"/>
              </a:rPr>
              <a:t>D‘SCHWIIZ</a:t>
            </a:r>
            <a:endParaRPr lang="de-CH" sz="4000" spc="600" dirty="0">
              <a:solidFill>
                <a:srgbClr val="EA5358"/>
              </a:solidFill>
              <a:latin typeface="IM FELL DW Pica" panose="020000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16CF3A-69AC-4ADE-A38D-5BF58F475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44" y="4910496"/>
            <a:ext cx="4085911" cy="854932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5A5A448D-5E76-4689-B72E-A55F1C5645A2}"/>
              </a:ext>
            </a:extLst>
          </p:cNvPr>
          <p:cNvSpPr txBox="1">
            <a:spLocks/>
          </p:cNvSpPr>
          <p:nvPr/>
        </p:nvSpPr>
        <p:spPr>
          <a:xfrm>
            <a:off x="4053044" y="4993694"/>
            <a:ext cx="4085911" cy="61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000" b="1" spc="300" dirty="0">
                <a:solidFill>
                  <a:srgbClr val="EA5358"/>
                </a:solidFill>
                <a:latin typeface="Barlow" panose="00000500000000000000" pitchFamily="2" charset="0"/>
              </a:rPr>
              <a:t>ALLIANZ-GOTTESDIENST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600" spc="300" dirty="0">
                <a:solidFill>
                  <a:srgbClr val="EA5358"/>
                </a:solidFill>
                <a:latin typeface="Barlow" panose="00000500000000000000" pitchFamily="2" charset="0"/>
              </a:rPr>
              <a:t>13. Januar 2019</a:t>
            </a:r>
            <a:endParaRPr lang="de-CH" sz="1600" spc="300" dirty="0">
              <a:solidFill>
                <a:srgbClr val="EA5358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0049E3-D6B3-4AD2-B542-2CD4CB0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13" y="1579877"/>
            <a:ext cx="6837745" cy="45719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EC2A1979-DD7B-4792-B054-C8FB240B061A}"/>
              </a:ext>
            </a:extLst>
          </p:cNvPr>
          <p:cNvSpPr txBox="1">
            <a:spLocks/>
          </p:cNvSpPr>
          <p:nvPr/>
        </p:nvSpPr>
        <p:spPr>
          <a:xfrm>
            <a:off x="1349299" y="808861"/>
            <a:ext cx="9493402" cy="61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6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Wasser, Schmutz und Trauma-Beratung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926E9C-3A54-45A9-BC81-742D340758E6}"/>
              </a:ext>
            </a:extLst>
          </p:cNvPr>
          <p:cNvSpPr txBox="1"/>
          <p:nvPr/>
        </p:nvSpPr>
        <p:spPr>
          <a:xfrm>
            <a:off x="4660280" y="1721848"/>
            <a:ext cx="2871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Kollekte</a:t>
            </a:r>
            <a:endParaRPr lang="de-CH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BC4F7-E842-463F-BB0D-50C6D3696A47}"/>
              </a:ext>
            </a:extLst>
          </p:cNvPr>
          <p:cNvSpPr txBox="1"/>
          <p:nvPr/>
        </p:nvSpPr>
        <p:spPr>
          <a:xfrm>
            <a:off x="959933" y="4338865"/>
            <a:ext cx="6037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Nothilfe für die </a:t>
            </a:r>
            <a:r>
              <a:rPr lang="de-DE" sz="3200" dirty="0" err="1">
                <a:solidFill>
                  <a:srgbClr val="3C3C3B"/>
                </a:solidFill>
                <a:latin typeface="Barlow" panose="00000500000000000000" pitchFamily="2" charset="0"/>
              </a:rPr>
              <a:t>grösste</a:t>
            </a:r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 Flüchtlingssiedlung Afrikas</a:t>
            </a:r>
            <a:b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</a:br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in Uganda</a:t>
            </a:r>
            <a:endParaRPr lang="de-CH" sz="3200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4E51C7BA-41B0-4C5D-AF96-064098C9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958">
            <a:off x="6493800" y="3063572"/>
            <a:ext cx="4936379" cy="3290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2E7CB70-6BEA-4B16-BC96-AB17CAD3A2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0"/>
          <a:stretch/>
        </p:blipFill>
        <p:spPr>
          <a:xfrm rot="21319148">
            <a:off x="6310781" y="3087160"/>
            <a:ext cx="3281112" cy="12096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C7AA9A2-D6BB-4E3F-9678-3E944351B2F8}"/>
              </a:ext>
            </a:extLst>
          </p:cNvPr>
          <p:cNvSpPr txBox="1"/>
          <p:nvPr/>
        </p:nvSpPr>
        <p:spPr>
          <a:xfrm rot="21384687">
            <a:off x="6276445" y="2584324"/>
            <a:ext cx="499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Wer: Hoffnungsnetz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6368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0049E3-D6B3-4AD2-B542-2CD4CB0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13" y="1579877"/>
            <a:ext cx="6837745" cy="45719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EC2A1979-DD7B-4792-B054-C8FB240B061A}"/>
              </a:ext>
            </a:extLst>
          </p:cNvPr>
          <p:cNvSpPr txBox="1">
            <a:spLocks/>
          </p:cNvSpPr>
          <p:nvPr/>
        </p:nvSpPr>
        <p:spPr>
          <a:xfrm>
            <a:off x="1349299" y="808861"/>
            <a:ext cx="9493402" cy="61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6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Wasser, Schmutz und Trauma-Beratung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926E9C-3A54-45A9-BC81-742D340758E6}"/>
              </a:ext>
            </a:extLst>
          </p:cNvPr>
          <p:cNvSpPr txBox="1"/>
          <p:nvPr/>
        </p:nvSpPr>
        <p:spPr>
          <a:xfrm>
            <a:off x="4660280" y="1721848"/>
            <a:ext cx="2871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Kollekte</a:t>
            </a:r>
            <a:endParaRPr lang="de-CH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BC4F7-E842-463F-BB0D-50C6D3696A47}"/>
              </a:ext>
            </a:extLst>
          </p:cNvPr>
          <p:cNvSpPr txBox="1"/>
          <p:nvPr/>
        </p:nvSpPr>
        <p:spPr>
          <a:xfrm>
            <a:off x="1064207" y="3336240"/>
            <a:ext cx="5375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Mit Ihrem Beitrag unter-</a:t>
            </a:r>
            <a:b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</a:br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stützen Sie den Bau von Unterkünften, die Wasser-versorgung, Hygiene und</a:t>
            </a:r>
            <a:b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</a:br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Trauma-Behandlungen</a:t>
            </a:r>
            <a:endParaRPr lang="de-CH" sz="3200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4E51C7BA-41B0-4C5D-AF96-064098C9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958">
            <a:off x="6541926" y="2756275"/>
            <a:ext cx="4936379" cy="327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81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>
            <a:extLst>
              <a:ext uri="{FF2B5EF4-FFF2-40B4-BE49-F238E27FC236}">
                <a16:creationId xmlns:a16="http://schemas.microsoft.com/office/drawing/2014/main" id="{EC2A1979-DD7B-4792-B054-C8FB240B061A}"/>
              </a:ext>
            </a:extLst>
          </p:cNvPr>
          <p:cNvSpPr txBox="1">
            <a:spLocks/>
          </p:cNvSpPr>
          <p:nvPr/>
        </p:nvSpPr>
        <p:spPr>
          <a:xfrm>
            <a:off x="1253046" y="2172439"/>
            <a:ext cx="9493402" cy="61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6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Herzlichen Dank!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9506FD-E188-41A0-A1B8-87CEE334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2943455"/>
            <a:ext cx="683774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7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Macintosh PowerPoint</Application>
  <PresentationFormat>Breitbild</PresentationFormat>
  <Paragraphs>13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Barlow</vt:lpstr>
      <vt:lpstr>Calibri</vt:lpstr>
      <vt:lpstr>Calibri Light</vt:lpstr>
      <vt:lpstr>IM FELL DW Pica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Mürner</dc:creator>
  <cp:lastModifiedBy>Roland Mürner</cp:lastModifiedBy>
  <cp:revision>20</cp:revision>
  <dcterms:created xsi:type="dcterms:W3CDTF">2018-11-26T10:51:59Z</dcterms:created>
  <dcterms:modified xsi:type="dcterms:W3CDTF">2019-01-08T09:22:08Z</dcterms:modified>
</cp:coreProperties>
</file>