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35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100" d="100"/>
          <a:sy n="100" d="100"/>
        </p:scale>
        <p:origin x="11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9E06DF9-4CA0-4F70-8E59-4DEDB2DE43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D73076-9B62-4E53-BA48-38ECF2F7478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FE0F1-8AC0-4FC5-AFC9-2D127C0C957D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D886F0A-261C-46DF-BF23-6784383A2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6B19A-54BB-42F5-8E0C-B2713520A2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7982E-DC32-4ECF-B027-0153D981EDE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7355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2182E9-C401-4ECF-A252-623504297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DF2E2B-4FE9-4696-8894-4D8C40014B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D1DAD62-C246-4E6B-8B20-CCEDB7614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F47989-9458-40D1-981F-459BC4A7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4252ED-1981-430B-B05B-DEAEF8CA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5324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BED59D-CCDF-4853-90CF-B7C9F4F8F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B51ADF-0F82-4308-B804-3BCA65958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2060D-C7CA-48EB-8525-2176C5C7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87EB71-DBE0-4968-BFBD-09F6650D1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6117E2-378B-4040-AD8B-9A3ADA92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71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05FF69A-C633-4F94-A649-641419668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C79EF0-F49C-49C3-989F-2A8D84B9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630AFD0-D12C-4672-88C2-F7860755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1AED47-BFB5-4CE0-A724-EBDAA6FA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7692A-497A-4799-90EA-07AA69C4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6120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2B0193-0258-40E3-8ADC-D6558802A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5A5D71-9311-4B5C-A234-A447DDD75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C2952-46CC-4A96-B9A5-8EF670A6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654FA56-C2C4-4B61-B736-61B63FCC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0F011-EC84-4988-8F88-869F858F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4788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D8E68-236E-48C3-8F6D-09503AE2D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F330DD5-3E52-414A-9309-D2161F669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92F5A0-7357-4ECC-BCA9-725FF6861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82FF57-66A5-417F-BAB1-5198CC84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3ACE22-A588-403F-8BFE-C67859442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6682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7BA2EC-1272-4049-84BF-B96F92366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76FEB-F5D8-45E3-9079-7AAB8C7AB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1123DC-D843-400C-A75F-B67EBE1EE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0A086C9-7245-478B-A510-D77DC02B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8589D9-527A-4665-BF16-258E689F4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56492A-68AC-44BA-ABB4-CEDFABE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2075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031D30-80F1-4F0E-90C6-678AB837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8FA91E-6FAE-448D-9B8D-DE7CF07FC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083853-F6E0-42DE-9596-06AFE8CF4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361990E-015B-4712-8ACC-49CE7605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EB7713A-1420-4CBE-A852-AAF645476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F7E735-A167-4F53-B281-C061A1759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725E56-2E49-4653-940A-0530FAB8B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F45AF42-264B-49AC-BC12-332542E36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102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EDE237-1B3A-491D-90F0-84F7AA86A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3D47348-B008-43A8-B5C8-DCC80991A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28EBF71-ABD0-4398-B62D-71D7D2D9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08EDE3C-D15A-4960-B03A-299CD6B5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64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4989E7A-D5D7-42DA-9C7C-B86B882B8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00D6EFC-576D-419C-A53D-B0AD48D7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0D48F7-AF89-4BA2-A184-8C2329A2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34472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7EC46-CE66-4D2D-A743-D3C31B7B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72A44F5-739D-4134-BCAE-E653494DA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F8D2972-8F2B-4629-A23B-06EFC0ACF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48D9E0-1996-40E0-9693-B3D4CF3D3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6AC734-0AD9-43B1-AC65-EA0419B4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1B03B3F-C387-41C4-B098-B068330B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9835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179A2-81AB-4394-B8AC-675D09F09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B991940-E4F7-4180-8950-D711488E44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60F9E63-763C-4CC2-BB88-1EC74861C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2FB64-361B-45BF-B438-A4BF46E9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8B0785F-F1DA-4F00-B3FB-8197C9ABD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42FB833-6F2C-4B3F-8023-2C205FEF3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608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58CFD73-0A64-49E1-8045-130082A68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3BB47C8-786B-4478-92A9-1513ACE0AE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849CA1-6127-4AD9-926D-08356FCC6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36B91-2BFD-4338-9983-BC09676C67B9}" type="datetimeFigureOut">
              <a:rPr lang="de-CH" smtClean="0"/>
              <a:t>26.11.2018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E69370-C47D-48CA-BB0D-0A66B115D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5561D7-7D61-46D3-B7ED-3442316FD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1210C-9337-47C2-8B0A-DF22A8F0497E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6CE63C-F345-41F2-B63B-16D8687D67E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1354D58-3B23-499C-8C24-213F78346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3FBC343-2EC4-474D-8238-99D847BBB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1260657"/>
            <a:ext cx="4085911" cy="25017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D60ED4EA-FEC3-4541-9B3E-5F5B430BB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3044" y="1600248"/>
            <a:ext cx="4085911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4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HOFFNIG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2000" dirty="0">
                <a:solidFill>
                  <a:srgbClr val="EA5358"/>
                </a:solidFill>
                <a:latin typeface="IM FELL DW Pica" panose="02000000000000000000" pitchFamily="2" charset="0"/>
              </a:rPr>
              <a:t>FÜR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4000" spc="600" dirty="0">
                <a:solidFill>
                  <a:srgbClr val="EA5358"/>
                </a:solidFill>
                <a:latin typeface="IM FELL DW Pica" panose="02000000000000000000" pitchFamily="2" charset="0"/>
              </a:rPr>
              <a:t>D‘SCHWIIZ</a:t>
            </a:r>
            <a:endParaRPr lang="de-CH" sz="4000" spc="600" dirty="0">
              <a:solidFill>
                <a:srgbClr val="EA5358"/>
              </a:solidFill>
              <a:latin typeface="IM FELL DW Pica" panose="02000000000000000000" pitchFamily="2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416CF3A-69AC-4ADE-A38D-5BF58F475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44" y="4910496"/>
            <a:ext cx="4085911" cy="854932"/>
          </a:xfrm>
          <a:prstGeom prst="rect">
            <a:avLst/>
          </a:prstGeom>
        </p:spPr>
      </p:pic>
      <p:sp>
        <p:nvSpPr>
          <p:cNvPr id="11" name="Untertitel 2">
            <a:extLst>
              <a:ext uri="{FF2B5EF4-FFF2-40B4-BE49-F238E27FC236}">
                <a16:creationId xmlns:a16="http://schemas.microsoft.com/office/drawing/2014/main" id="{5A5A448D-5E76-4689-B72E-A55F1C5645A2}"/>
              </a:ext>
            </a:extLst>
          </p:cNvPr>
          <p:cNvSpPr txBox="1">
            <a:spLocks/>
          </p:cNvSpPr>
          <p:nvPr/>
        </p:nvSpPr>
        <p:spPr>
          <a:xfrm>
            <a:off x="4053044" y="5017757"/>
            <a:ext cx="4085911" cy="619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rgbClr val="EA5358"/>
                </a:solidFill>
                <a:latin typeface="Barlow" panose="00000500000000000000" pitchFamily="2" charset="0"/>
              </a:rPr>
              <a:t>ALLIANZGEBETSWOCHE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sz="1800" dirty="0">
                <a:solidFill>
                  <a:srgbClr val="EA5358"/>
                </a:solidFill>
                <a:latin typeface="Barlow" panose="00000500000000000000" pitchFamily="2" charset="0"/>
              </a:rPr>
              <a:t>13. – 20. JANUAR 2019</a:t>
            </a:r>
            <a:endParaRPr lang="de-CH" sz="1800" dirty="0">
              <a:solidFill>
                <a:srgbClr val="EA5358"/>
              </a:solidFill>
              <a:latin typeface="Barlow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8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FFC9B5-CDB3-44E9-A371-1D1166160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49" y="902656"/>
            <a:ext cx="385576" cy="3491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10049E3-D6B3-4AD2-B542-2CD4CB073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165" y="497205"/>
            <a:ext cx="6837745" cy="4571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99CA406-9F67-4939-BA6F-1710B330A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139" y="743823"/>
            <a:ext cx="2943771" cy="18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4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Breitbild</PresentationFormat>
  <Paragraphs>5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Barlow</vt:lpstr>
      <vt:lpstr>Calibri</vt:lpstr>
      <vt:lpstr>Calibri Light</vt:lpstr>
      <vt:lpstr>IM FELL DW Pica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Roland Mürner</dc:creator>
  <cp:lastModifiedBy>Roland Mürner</cp:lastModifiedBy>
  <cp:revision>6</cp:revision>
  <dcterms:created xsi:type="dcterms:W3CDTF">2018-11-26T10:51:59Z</dcterms:created>
  <dcterms:modified xsi:type="dcterms:W3CDTF">2018-11-26T12:29:21Z</dcterms:modified>
</cp:coreProperties>
</file>